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62" r:id="rId2"/>
    <p:sldId id="265" r:id="rId3"/>
    <p:sldId id="264" r:id="rId4"/>
    <p:sldId id="258" r:id="rId5"/>
    <p:sldId id="259" r:id="rId6"/>
    <p:sldId id="260" r:id="rId7"/>
    <p:sldId id="266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822" autoAdjust="0"/>
    <p:restoredTop sz="94660"/>
  </p:normalViewPr>
  <p:slideViewPr>
    <p:cSldViewPr snapToGrid="0" snapToObjects="1">
      <p:cViewPr>
        <p:scale>
          <a:sx n="66" d="100"/>
          <a:sy n="66" d="100"/>
        </p:scale>
        <p:origin x="-1848" y="-4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interSettings" Target="printerSettings/printerSettings1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96E9CF-1F79-A041-8F4E-784FA66F82A8}" type="datetimeFigureOut">
              <a:rPr lang="en-US" smtClean="0"/>
              <a:pPr/>
              <a:t>9/29/17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321826-7C17-994C-AC16-C69674145B7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6247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Video</a:t>
            </a:r>
            <a:r>
              <a:rPr lang="en-US" baseline="0" dirty="0" smtClean="0"/>
              <a:t>  </a:t>
            </a:r>
          </a:p>
          <a:p>
            <a:r>
              <a:rPr lang="en-US" dirty="0" smtClean="0"/>
              <a:t>https://</a:t>
            </a:r>
            <a:r>
              <a:rPr lang="en-US" dirty="0" err="1" smtClean="0"/>
              <a:t>www.youtube.com/watch?v</a:t>
            </a:r>
            <a:r>
              <a:rPr lang="en-US" dirty="0" smtClean="0"/>
              <a:t>=O2BKPeHNkxU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321826-7C17-994C-AC16-C69674145B73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smtClean="0"/>
              <a:t>Some </a:t>
            </a:r>
            <a:r>
              <a:rPr lang="en-US" sz="1200" dirty="0" smtClean="0"/>
              <a:t>still say that the impact of the </a:t>
            </a:r>
            <a:r>
              <a:rPr lang="en-US" sz="1200" smtClean="0"/>
              <a:t>railroads exceeds </a:t>
            </a:r>
            <a:r>
              <a:rPr lang="en-US" sz="1200" dirty="0" smtClean="0"/>
              <a:t>the impact of </a:t>
            </a:r>
            <a:r>
              <a:rPr lang="en-US" sz="1200" smtClean="0"/>
              <a:t>the internet.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321826-7C17-994C-AC16-C69674145B73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1237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7D24A-7C62-2640-8EB2-59811F11434C}" type="datetimeFigureOut">
              <a:rPr lang="en-US" smtClean="0"/>
              <a:pPr/>
              <a:t>9/29/17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C05A3-1ABE-D743-9D06-3A9E467EB9E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9559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7D24A-7C62-2640-8EB2-59811F11434C}" type="datetimeFigureOut">
              <a:rPr lang="en-US" smtClean="0"/>
              <a:pPr/>
              <a:t>9/29/17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C05A3-1ABE-D743-9D06-3A9E467EB9E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24898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7D24A-7C62-2640-8EB2-59811F11434C}" type="datetimeFigureOut">
              <a:rPr lang="en-US" smtClean="0"/>
              <a:pPr/>
              <a:t>9/29/17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C05A3-1ABE-D743-9D06-3A9E467EB9E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8384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7D24A-7C62-2640-8EB2-59811F11434C}" type="datetimeFigureOut">
              <a:rPr lang="en-US" smtClean="0"/>
              <a:pPr/>
              <a:t>9/29/17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C05A3-1ABE-D743-9D06-3A9E467EB9E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335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7D24A-7C62-2640-8EB2-59811F11434C}" type="datetimeFigureOut">
              <a:rPr lang="en-US" smtClean="0"/>
              <a:pPr/>
              <a:t>9/29/17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C05A3-1ABE-D743-9D06-3A9E467EB9E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04312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7D24A-7C62-2640-8EB2-59811F11434C}" type="datetimeFigureOut">
              <a:rPr lang="en-US" smtClean="0"/>
              <a:pPr/>
              <a:t>9/29/17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C05A3-1ABE-D743-9D06-3A9E467EB9E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96558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7D24A-7C62-2640-8EB2-59811F11434C}" type="datetimeFigureOut">
              <a:rPr lang="en-US" smtClean="0"/>
              <a:pPr/>
              <a:t>9/29/17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C05A3-1ABE-D743-9D06-3A9E467EB9E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551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7D24A-7C62-2640-8EB2-59811F11434C}" type="datetimeFigureOut">
              <a:rPr lang="en-US" smtClean="0"/>
              <a:pPr/>
              <a:t>9/29/17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C05A3-1ABE-D743-9D06-3A9E467EB9E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410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7D24A-7C62-2640-8EB2-59811F11434C}" type="datetimeFigureOut">
              <a:rPr lang="en-US" smtClean="0"/>
              <a:pPr/>
              <a:t>9/29/17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C05A3-1ABE-D743-9D06-3A9E467EB9E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2581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7D24A-7C62-2640-8EB2-59811F11434C}" type="datetimeFigureOut">
              <a:rPr lang="en-US" smtClean="0"/>
              <a:pPr/>
              <a:t>9/29/17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C05A3-1ABE-D743-9D06-3A9E467EB9E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523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7D24A-7C62-2640-8EB2-59811F11434C}" type="datetimeFigureOut">
              <a:rPr lang="en-US" smtClean="0"/>
              <a:pPr/>
              <a:t>9/29/17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C05A3-1ABE-D743-9D06-3A9E467EB9E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8248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37D24A-7C62-2640-8EB2-59811F11434C}" type="datetimeFigureOut">
              <a:rPr lang="en-US" smtClean="0"/>
              <a:pPr/>
              <a:t>9/29/17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FC05A3-1ABE-D743-9D06-3A9E467EB9E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112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Relationship Id="rId3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Relationship Id="rId3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90600"/>
            <a:ext cx="9144000" cy="48768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866319" y="5696158"/>
            <a:ext cx="49467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Transcontinental Railroad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880397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931" y="599092"/>
            <a:ext cx="4281834" cy="278781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5650" y="599091"/>
            <a:ext cx="4242990" cy="278781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08848" y="3698413"/>
            <a:ext cx="3939552" cy="2824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46309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464" y="615801"/>
            <a:ext cx="8885536" cy="5349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77852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05959"/>
          </a:xfrm>
        </p:spPr>
        <p:txBody>
          <a:bodyPr/>
          <a:lstStyle/>
          <a:p>
            <a:r>
              <a:rPr lang="en-US" dirty="0" smtClean="0"/>
              <a:t>Titans of American industry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Vanderbilt</a:t>
            </a:r>
          </a:p>
          <a:p>
            <a:pPr marL="0" indent="0">
              <a:buNone/>
            </a:pPr>
            <a:r>
              <a:rPr lang="en-US" dirty="0" smtClean="0"/>
              <a:t>	--water transportation </a:t>
            </a:r>
          </a:p>
          <a:p>
            <a:pPr marL="0" indent="0">
              <a:buNone/>
            </a:pPr>
            <a:r>
              <a:rPr lang="en-US" dirty="0" smtClean="0"/>
              <a:t>	--</a:t>
            </a:r>
            <a:r>
              <a:rPr lang="en-US" b="1" i="1" u="sng" dirty="0" smtClean="0"/>
              <a:t>railroads</a:t>
            </a:r>
            <a:endParaRPr lang="en-US" b="1" i="1" u="sng" dirty="0"/>
          </a:p>
        </p:txBody>
      </p:sp>
      <p:pic>
        <p:nvPicPr>
          <p:cNvPr id="4" name="Picture 3" descr="image_Vanderbilt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7300" y="1383911"/>
            <a:ext cx="3619500" cy="2247900"/>
          </a:xfrm>
          <a:prstGeom prst="rect">
            <a:avLst/>
          </a:prstGeom>
        </p:spPr>
      </p:pic>
      <p:pic>
        <p:nvPicPr>
          <p:cNvPr id="5" name="Picture 4" descr="image_Vanderbilt empir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2200" y="3279706"/>
            <a:ext cx="3626648" cy="3578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6613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Titans of American industry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Rockefeller</a:t>
            </a:r>
          </a:p>
          <a:p>
            <a:pPr marL="400050" lvl="1" indent="0">
              <a:buNone/>
            </a:pPr>
            <a:r>
              <a:rPr lang="en-US" dirty="0" smtClean="0"/>
              <a:t>--</a:t>
            </a:r>
            <a:r>
              <a:rPr lang="en-US" sz="3200" dirty="0" smtClean="0"/>
              <a:t>kerosene </a:t>
            </a:r>
            <a:r>
              <a:rPr lang="en-US" sz="3200" i="1" dirty="0" smtClean="0"/>
              <a:t>refined</a:t>
            </a:r>
            <a:r>
              <a:rPr lang="en-US" sz="3200" dirty="0" smtClean="0"/>
              <a:t> from oil</a:t>
            </a:r>
          </a:p>
          <a:p>
            <a:pPr marL="0" indent="0">
              <a:buNone/>
            </a:pPr>
            <a:r>
              <a:rPr lang="en-US" dirty="0" smtClean="0"/>
              <a:t>	--oil to fuel </a:t>
            </a:r>
            <a:r>
              <a:rPr lang="en-US" b="1" i="1" u="sng" dirty="0" smtClean="0"/>
              <a:t>railroads</a:t>
            </a:r>
            <a:endParaRPr lang="en-US" b="1" i="1" u="sng" dirty="0"/>
          </a:p>
        </p:txBody>
      </p:sp>
      <p:pic>
        <p:nvPicPr>
          <p:cNvPr id="4" name="Picture 3" descr="image_Rockefeller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0251" y="1417638"/>
            <a:ext cx="2374900" cy="3429000"/>
          </a:xfrm>
          <a:prstGeom prst="rect">
            <a:avLst/>
          </a:prstGeom>
        </p:spPr>
      </p:pic>
      <p:pic>
        <p:nvPicPr>
          <p:cNvPr id="5" name="Picture 25" descr="ch14_0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451922"/>
            <a:ext cx="4660976" cy="3051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693352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Titans of American industry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Carnegie</a:t>
            </a:r>
          </a:p>
          <a:p>
            <a:pPr marL="0" indent="0">
              <a:buNone/>
            </a:pPr>
            <a:r>
              <a:rPr lang="en-US" dirty="0" smtClean="0"/>
              <a:t>	--telegraph</a:t>
            </a:r>
          </a:p>
          <a:p>
            <a:pPr marL="0" indent="0">
              <a:buNone/>
            </a:pPr>
            <a:r>
              <a:rPr lang="en-US" dirty="0" smtClean="0"/>
              <a:t>	--</a:t>
            </a:r>
            <a:r>
              <a:rPr lang="en-US" b="1" i="1" u="sng" dirty="0" smtClean="0"/>
              <a:t>railroad</a:t>
            </a:r>
          </a:p>
          <a:p>
            <a:pPr marL="0" indent="0">
              <a:buNone/>
            </a:pPr>
            <a:r>
              <a:rPr lang="en-US" dirty="0" smtClean="0"/>
              <a:t>	--steel </a:t>
            </a:r>
            <a:endParaRPr lang="en-US" dirty="0"/>
          </a:p>
        </p:txBody>
      </p:sp>
      <p:pic>
        <p:nvPicPr>
          <p:cNvPr id="4" name="Picture 3" descr="image_Carnegi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2789" y="1333857"/>
            <a:ext cx="2995080" cy="3813735"/>
          </a:xfrm>
          <a:prstGeom prst="rect">
            <a:avLst/>
          </a:prstGeom>
        </p:spPr>
      </p:pic>
      <p:pic>
        <p:nvPicPr>
          <p:cNvPr id="5" name="Picture 4" descr="image_Carnegie plant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605" y="4156016"/>
            <a:ext cx="3276600" cy="247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8805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dirty="0" smtClean="0"/>
              <a:t>Patterns in 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dirty="0" smtClean="0"/>
              <a:t>What technology does every entrepreneur exploit today?</a:t>
            </a:r>
          </a:p>
          <a:p>
            <a:pPr marL="0" indent="0">
              <a:buNone/>
            </a:pPr>
            <a:endParaRPr lang="en-US" sz="4000" dirty="0"/>
          </a:p>
          <a:p>
            <a:pPr marL="0" indent="0">
              <a:buNone/>
            </a:pPr>
            <a:endParaRPr lang="en-US" sz="4000" dirty="0" smtClean="0"/>
          </a:p>
        </p:txBody>
      </p:sp>
    </p:spTree>
    <p:extLst>
      <p:ext uri="{BB962C8B-B14F-4D97-AF65-F5344CB8AC3E}">
        <p14:creationId xmlns:p14="http://schemas.microsoft.com/office/powerpoint/2010/main" val="11396776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3031</TotalTime>
  <Words>64</Words>
  <Application>Microsoft Macintosh PowerPoint</Application>
  <PresentationFormat>On-screen Show (4:3)</PresentationFormat>
  <Paragraphs>21</Paragraphs>
  <Slides>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PowerPoint Presentation</vt:lpstr>
      <vt:lpstr>PowerPoint Presentation</vt:lpstr>
      <vt:lpstr>Titans of American industry</vt:lpstr>
      <vt:lpstr>Titans of American industry</vt:lpstr>
      <vt:lpstr>Titans of American industry</vt:lpstr>
      <vt:lpstr>Patterns in History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Thomas Hagerty</dc:creator>
  <cp:lastModifiedBy>Thomas Hagerty</cp:lastModifiedBy>
  <cp:revision>51</cp:revision>
  <dcterms:created xsi:type="dcterms:W3CDTF">2017-09-29T15:57:44Z</dcterms:created>
  <dcterms:modified xsi:type="dcterms:W3CDTF">2017-09-29T22:20:56Z</dcterms:modified>
</cp:coreProperties>
</file>